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7" r:id="rId5"/>
    <p:sldId id="259" r:id="rId6"/>
    <p:sldId id="263" r:id="rId7"/>
    <p:sldId id="260" r:id="rId8"/>
    <p:sldId id="264" r:id="rId9"/>
    <p:sldId id="261" r:id="rId10"/>
    <p:sldId id="265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62CDE-743F-7C61-09B2-11D56CEE14C7}" v="97" dt="2023-09-06T18:41:45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14462CDE-743F-7C61-09B2-11D56CEE14C7}"/>
    <pc:docChg chg="modSld addMainMaster delMainMaster">
      <pc:chgData name="Johnson, Kathy" userId="S::kjohnson@gwinnetttech.edu::bc454295-a45c-4866-b0f4-dd150e906dc9" providerId="AD" clId="Web-{14462CDE-743F-7C61-09B2-11D56CEE14C7}" dt="2023-09-06T18:41:41.689" v="86"/>
      <pc:docMkLst>
        <pc:docMk/>
      </pc:docMkLst>
      <pc:sldChg chg="addSp delSp modSp mod setBg modClrScheme addAnim setClrOvrMap chgLayout">
        <pc:chgData name="Johnson, Kathy" userId="S::kjohnson@gwinnetttech.edu::bc454295-a45c-4866-b0f4-dd150e906dc9" providerId="AD" clId="Web-{14462CDE-743F-7C61-09B2-11D56CEE14C7}" dt="2023-09-06T18:28:19.128" v="3"/>
        <pc:sldMkLst>
          <pc:docMk/>
          <pc:sldMk cId="4277805736" sldId="257"/>
        </pc:sldMkLst>
        <pc:spChg chg="del">
          <ac:chgData name="Johnson, Kathy" userId="S::kjohnson@gwinnetttech.edu::bc454295-a45c-4866-b0f4-dd150e906dc9" providerId="AD" clId="Web-{14462CDE-743F-7C61-09B2-11D56CEE14C7}" dt="2023-09-06T18:27:52.736" v="0"/>
          <ac:spMkLst>
            <pc:docMk/>
            <pc:sldMk cId="4277805736" sldId="257"/>
            <ac:spMk id="4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14462CDE-743F-7C61-09B2-11D56CEE14C7}" dt="2023-09-06T18:28:19.128" v="2"/>
          <ac:spMkLst>
            <pc:docMk/>
            <pc:sldMk cId="4277805736" sldId="257"/>
            <ac:spMk id="33794" creationId="{00000000-0000-0000-0000-000000000000}"/>
          </ac:spMkLst>
        </pc:spChg>
        <pc:spChg chg="add">
          <ac:chgData name="Johnson, Kathy" userId="S::kjohnson@gwinnetttech.edu::bc454295-a45c-4866-b0f4-dd150e906dc9" providerId="AD" clId="Web-{14462CDE-743F-7C61-09B2-11D56CEE14C7}" dt="2023-09-06T18:28:19.128" v="2"/>
          <ac:spMkLst>
            <pc:docMk/>
            <pc:sldMk cId="4277805736" sldId="257"/>
            <ac:spMk id="33800" creationId="{FFE50961-0F1B-484C-85BC-4BD16B9FF90E}"/>
          </ac:spMkLst>
        </pc:spChg>
        <pc:picChg chg="add">
          <ac:chgData name="Johnson, Kathy" userId="S::kjohnson@gwinnetttech.edu::bc454295-a45c-4866-b0f4-dd150e906dc9" providerId="AD" clId="Web-{14462CDE-743F-7C61-09B2-11D56CEE14C7}" dt="2023-09-06T18:28:19.128" v="2"/>
          <ac:picMkLst>
            <pc:docMk/>
            <pc:sldMk cId="4277805736" sldId="257"/>
            <ac:picMk id="33796" creationId="{CD6A09C6-8639-13DE-1D41-6A429425F836}"/>
          </ac:picMkLst>
        </pc:picChg>
      </pc:sldChg>
      <pc:sldChg chg="modSp mod setBg modClrScheme chgLayout">
        <pc:chgData name="Johnson, Kathy" userId="S::kjohnson@gwinnetttech.edu::bc454295-a45c-4866-b0f4-dd150e906dc9" providerId="AD" clId="Web-{14462CDE-743F-7C61-09B2-11D56CEE14C7}" dt="2023-09-06T18:38:06.462" v="63" actId="20577"/>
        <pc:sldMkLst>
          <pc:docMk/>
          <pc:sldMk cId="3313097263" sldId="259"/>
        </pc:sldMkLst>
        <pc:spChg chg="mod ord">
          <ac:chgData name="Johnson, Kathy" userId="S::kjohnson@gwinnetttech.edu::bc454295-a45c-4866-b0f4-dd150e906dc9" providerId="AD" clId="Web-{14462CDE-743F-7C61-09B2-11D56CEE14C7}" dt="2023-09-06T18:37:57.946" v="59" actId="20577"/>
          <ac:spMkLst>
            <pc:docMk/>
            <pc:sldMk cId="3313097263" sldId="259"/>
            <ac:spMk id="35842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14462CDE-743F-7C61-09B2-11D56CEE14C7}" dt="2023-09-06T18:38:06.462" v="63" actId="20577"/>
          <ac:spMkLst>
            <pc:docMk/>
            <pc:sldMk cId="3313097263" sldId="259"/>
            <ac:spMk id="35843" creationId="{00000000-0000-0000-0000-000000000000}"/>
          </ac:spMkLst>
        </pc:spChg>
        <pc:picChg chg="mod ord">
          <ac:chgData name="Johnson, Kathy" userId="S::kjohnson@gwinnetttech.edu::bc454295-a45c-4866-b0f4-dd150e906dc9" providerId="AD" clId="Web-{14462CDE-743F-7C61-09B2-11D56CEE14C7}" dt="2023-09-06T18:31:31.026" v="7" actId="1076"/>
          <ac:picMkLst>
            <pc:docMk/>
            <pc:sldMk cId="3313097263" sldId="259"/>
            <ac:picMk id="35844" creationId="{00000000-0000-0000-0000-000000000000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14462CDE-743F-7C61-09B2-11D56CEE14C7}" dt="2023-09-06T18:37:33.039" v="53" actId="20577"/>
        <pc:sldMkLst>
          <pc:docMk/>
          <pc:sldMk cId="1472798387" sldId="260"/>
        </pc:sldMkLst>
        <pc:spChg chg="mod ord">
          <ac:chgData name="Johnson, Kathy" userId="S::kjohnson@gwinnetttech.edu::bc454295-a45c-4866-b0f4-dd150e906dc9" providerId="AD" clId="Web-{14462CDE-743F-7C61-09B2-11D56CEE14C7}" dt="2023-09-06T18:37:28.117" v="50" actId="20577"/>
          <ac:spMkLst>
            <pc:docMk/>
            <pc:sldMk cId="1472798387" sldId="260"/>
            <ac:spMk id="36866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14462CDE-743F-7C61-09B2-11D56CEE14C7}" dt="2023-09-06T18:37:33.039" v="53" actId="20577"/>
          <ac:spMkLst>
            <pc:docMk/>
            <pc:sldMk cId="1472798387" sldId="260"/>
            <ac:spMk id="36867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14462CDE-743F-7C61-09B2-11D56CEE14C7}" dt="2023-09-06T18:33:34.249" v="27"/>
          <ac:spMkLst>
            <pc:docMk/>
            <pc:sldMk cId="1472798387" sldId="260"/>
            <ac:spMk id="36873" creationId="{D6EA1A26-163F-4F15-91F4-F2C51AC9C106}"/>
          </ac:spMkLst>
        </pc:spChg>
        <pc:spChg chg="add del">
          <ac:chgData name="Johnson, Kathy" userId="S::kjohnson@gwinnetttech.edu::bc454295-a45c-4866-b0f4-dd150e906dc9" providerId="AD" clId="Web-{14462CDE-743F-7C61-09B2-11D56CEE14C7}" dt="2023-09-06T18:33:34.249" v="26"/>
          <ac:spMkLst>
            <pc:docMk/>
            <pc:sldMk cId="1472798387" sldId="260"/>
            <ac:spMk id="36878" creationId="{07CEFFDD-605F-41E2-8017-6484074C5CAA}"/>
          </ac:spMkLst>
        </pc:spChg>
        <pc:spChg chg="add">
          <ac:chgData name="Johnson, Kathy" userId="S::kjohnson@gwinnetttech.edu::bc454295-a45c-4866-b0f4-dd150e906dc9" providerId="AD" clId="Web-{14462CDE-743F-7C61-09B2-11D56CEE14C7}" dt="2023-09-06T18:33:34.249" v="27"/>
          <ac:spMkLst>
            <pc:docMk/>
            <pc:sldMk cId="1472798387" sldId="260"/>
            <ac:spMk id="36880" creationId="{D6EA1A26-163F-4F15-91F4-F2C51AC9C106}"/>
          </ac:spMkLst>
        </pc:spChg>
        <pc:picChg chg="mod ord">
          <ac:chgData name="Johnson, Kathy" userId="S::kjohnson@gwinnetttech.edu::bc454295-a45c-4866-b0f4-dd150e906dc9" providerId="AD" clId="Web-{14462CDE-743F-7C61-09B2-11D56CEE14C7}" dt="2023-09-06T18:33:15.983" v="24"/>
          <ac:picMkLst>
            <pc:docMk/>
            <pc:sldMk cId="1472798387" sldId="260"/>
            <ac:picMk id="36868" creationId="{00000000-0000-0000-0000-000000000000}"/>
          </ac:picMkLst>
        </pc:picChg>
      </pc:sldChg>
      <pc:sldChg chg="delSp modSp mod modClrScheme chgLayout">
        <pc:chgData name="Johnson, Kathy" userId="S::kjohnson@gwinnetttech.edu::bc454295-a45c-4866-b0f4-dd150e906dc9" providerId="AD" clId="Web-{14462CDE-743F-7C61-09B2-11D56CEE14C7}" dt="2023-09-06T18:38:34.494" v="66" actId="1076"/>
        <pc:sldMkLst>
          <pc:docMk/>
          <pc:sldMk cId="3399804480" sldId="261"/>
        </pc:sldMkLst>
        <pc:spChg chg="del mod ord">
          <ac:chgData name="Johnson, Kathy" userId="S::kjohnson@gwinnetttech.edu::bc454295-a45c-4866-b0f4-dd150e906dc9" providerId="AD" clId="Web-{14462CDE-743F-7C61-09B2-11D56CEE14C7}" dt="2023-09-06T18:36:47.803" v="32"/>
          <ac:spMkLst>
            <pc:docMk/>
            <pc:sldMk cId="3399804480" sldId="261"/>
            <ac:spMk id="6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14462CDE-743F-7C61-09B2-11D56CEE14C7}" dt="2023-09-06T18:38:34.494" v="66" actId="1076"/>
          <ac:spMkLst>
            <pc:docMk/>
            <pc:sldMk cId="3399804480" sldId="261"/>
            <ac:spMk id="37890" creationId="{00000000-0000-0000-0000-000000000000}"/>
          </ac:spMkLst>
        </pc:spChg>
        <pc:spChg chg="mod ord">
          <ac:chgData name="Johnson, Kathy" userId="S::kjohnson@gwinnetttech.edu::bc454295-a45c-4866-b0f4-dd150e906dc9" providerId="AD" clId="Web-{14462CDE-743F-7C61-09B2-11D56CEE14C7}" dt="2023-09-06T18:38:25.197" v="64" actId="1076"/>
          <ac:spMkLst>
            <pc:docMk/>
            <pc:sldMk cId="3399804480" sldId="261"/>
            <ac:spMk id="37891" creationId="{00000000-0000-0000-0000-000000000000}"/>
          </ac:spMkLst>
        </pc:spChg>
        <pc:graphicFrameChg chg="mod">
          <ac:chgData name="Johnson, Kathy" userId="S::kjohnson@gwinnetttech.edu::bc454295-a45c-4866-b0f4-dd150e906dc9" providerId="AD" clId="Web-{14462CDE-743F-7C61-09B2-11D56CEE14C7}" dt="2023-09-06T18:38:29.635" v="65" actId="1076"/>
          <ac:graphicFrameMkLst>
            <pc:docMk/>
            <pc:sldMk cId="3399804480" sldId="261"/>
            <ac:graphicFrameMk id="9221" creationId="{00000000-0000-0000-0000-000000000000}"/>
          </ac:graphicFrameMkLst>
        </pc:graphicFrameChg>
      </pc:sldChg>
      <pc:sldChg chg="modSp mod modClrScheme chgLayout">
        <pc:chgData name="Johnson, Kathy" userId="S::kjohnson@gwinnetttech.edu::bc454295-a45c-4866-b0f4-dd150e906dc9" providerId="AD" clId="Web-{14462CDE-743F-7C61-09B2-11D56CEE14C7}" dt="2023-09-06T18:41:41.689" v="86"/>
        <pc:sldMkLst>
          <pc:docMk/>
          <pc:sldMk cId="3434171264" sldId="262"/>
        </pc:sldMkLst>
        <pc:spChg chg="mod ord">
          <ac:chgData name="Johnson, Kathy" userId="S::kjohnson@gwinnetttech.edu::bc454295-a45c-4866-b0f4-dd150e906dc9" providerId="AD" clId="Web-{14462CDE-743F-7C61-09B2-11D56CEE14C7}" dt="2023-09-06T18:28:09.940" v="1"/>
          <ac:spMkLst>
            <pc:docMk/>
            <pc:sldMk cId="3434171264" sldId="262"/>
            <ac:spMk id="38914" creationId="{00000000-0000-0000-0000-000000000000}"/>
          </ac:spMkLst>
        </pc:spChg>
        <pc:graphicFrameChg chg="mod ord modGraphic">
          <ac:chgData name="Johnson, Kathy" userId="S::kjohnson@gwinnetttech.edu::bc454295-a45c-4866-b0f4-dd150e906dc9" providerId="AD" clId="Web-{14462CDE-743F-7C61-09B2-11D56CEE14C7}" dt="2023-09-06T18:41:41.689" v="86"/>
          <ac:graphicFrameMkLst>
            <pc:docMk/>
            <pc:sldMk cId="3434171264" sldId="262"/>
            <ac:graphicFrameMk id="66602" creationId="{00000000-0000-0000-0000-000000000000}"/>
          </ac:graphicFrameMkLst>
        </pc:graphicFrameChg>
      </pc:sldChg>
      <pc:sldChg chg="addSp delSp modSp mod modClrScheme chgLayout">
        <pc:chgData name="Johnson, Kathy" userId="S::kjohnson@gwinnetttech.edu::bc454295-a45c-4866-b0f4-dd150e906dc9" providerId="AD" clId="Web-{14462CDE-743F-7C61-09B2-11D56CEE14C7}" dt="2023-09-06T18:32:59.419" v="23" actId="1076"/>
        <pc:sldMkLst>
          <pc:docMk/>
          <pc:sldMk cId="0" sldId="263"/>
        </pc:sldMkLst>
        <pc:spChg chg="del mod ord">
          <ac:chgData name="Johnson, Kathy" userId="S::kjohnson@gwinnetttech.edu::bc454295-a45c-4866-b0f4-dd150e906dc9" providerId="AD" clId="Web-{14462CDE-743F-7C61-09B2-11D56CEE14C7}" dt="2023-09-06T18:32:22.199" v="16"/>
          <ac:spMkLst>
            <pc:docMk/>
            <pc:sldMk cId="0" sldId="263"/>
            <ac:spMk id="2" creationId="{00000000-0000-0000-0000-000000000000}"/>
          </ac:spMkLst>
        </pc:spChg>
        <pc:spChg chg="del mod ord">
          <ac:chgData name="Johnson, Kathy" userId="S::kjohnson@gwinnetttech.edu::bc454295-a45c-4866-b0f4-dd150e906dc9" providerId="AD" clId="Web-{14462CDE-743F-7C61-09B2-11D56CEE14C7}" dt="2023-09-06T18:31:53.933" v="11"/>
          <ac:spMkLst>
            <pc:docMk/>
            <pc:sldMk cId="0" sldId="263"/>
            <ac:spMk id="3" creationId="{00000000-0000-0000-0000-000000000000}"/>
          </ac:spMkLst>
        </pc:spChg>
        <pc:spChg chg="del mod ord">
          <ac:chgData name="Johnson, Kathy" userId="S::kjohnson@gwinnetttech.edu::bc454295-a45c-4866-b0f4-dd150e906dc9" providerId="AD" clId="Web-{14462CDE-743F-7C61-09B2-11D56CEE14C7}" dt="2023-09-06T18:31:59.480" v="12"/>
          <ac:spMkLst>
            <pc:docMk/>
            <pc:sldMk cId="0" sldId="263"/>
            <ac:spMk id="4" creationId="{00000000-0000-0000-0000-000000000000}"/>
          </ac:spMkLst>
        </pc:spChg>
        <pc:graphicFrameChg chg="mod">
          <ac:chgData name="Johnson, Kathy" userId="S::kjohnson@gwinnetttech.edu::bc454295-a45c-4866-b0f4-dd150e906dc9" providerId="AD" clId="Web-{14462CDE-743F-7C61-09B2-11D56CEE14C7}" dt="2023-09-06T18:32:43.388" v="21" actId="1076"/>
          <ac:graphicFrameMkLst>
            <pc:docMk/>
            <pc:sldMk cId="0" sldId="263"/>
            <ac:graphicFrameMk id="5124" creationId="{00000000-0000-0000-0000-000000000000}"/>
          </ac:graphicFrameMkLst>
        </pc:graphicFrameChg>
        <pc:picChg chg="add del mod">
          <ac:chgData name="Johnson, Kathy" userId="S::kjohnson@gwinnetttech.edu::bc454295-a45c-4866-b0f4-dd150e906dc9" providerId="AD" clId="Web-{14462CDE-743F-7C61-09B2-11D56CEE14C7}" dt="2023-09-06T18:32:59.419" v="23" actId="1076"/>
          <ac:picMkLst>
            <pc:docMk/>
            <pc:sldMk cId="0" sldId="263"/>
            <ac:picMk id="5" creationId="{00000000-0000-0000-0000-000000000000}"/>
          </ac:picMkLst>
        </pc:picChg>
      </pc:sldChg>
      <pc:sldChg chg="delSp modSp mod modClrScheme chgLayout">
        <pc:chgData name="Johnson, Kathy" userId="S::kjohnson@gwinnetttech.edu::bc454295-a45c-4866-b0f4-dd150e906dc9" providerId="AD" clId="Web-{14462CDE-743F-7C61-09B2-11D56CEE14C7}" dt="2023-09-06T18:36:08.176" v="31" actId="1076"/>
        <pc:sldMkLst>
          <pc:docMk/>
          <pc:sldMk cId="0" sldId="264"/>
        </pc:sldMkLst>
        <pc:spChg chg="del mod ord">
          <ac:chgData name="Johnson, Kathy" userId="S::kjohnson@gwinnetttech.edu::bc454295-a45c-4866-b0f4-dd150e906dc9" providerId="AD" clId="Web-{14462CDE-743F-7C61-09B2-11D56CEE14C7}" dt="2023-09-06T18:35:00.924" v="28"/>
          <ac:spMkLst>
            <pc:docMk/>
            <pc:sldMk cId="0" sldId="264"/>
            <ac:spMk id="4" creationId="{00000000-0000-0000-0000-000000000000}"/>
          </ac:spMkLst>
        </pc:spChg>
        <pc:spChg chg="mod">
          <ac:chgData name="Johnson, Kathy" userId="S::kjohnson@gwinnetttech.edu::bc454295-a45c-4866-b0f4-dd150e906dc9" providerId="AD" clId="Web-{14462CDE-743F-7C61-09B2-11D56CEE14C7}" dt="2023-09-06T18:36:01.098" v="30" actId="1076"/>
          <ac:spMkLst>
            <pc:docMk/>
            <pc:sldMk cId="0" sldId="264"/>
            <ac:spMk id="6" creationId="{00000000-0000-0000-0000-000000000000}"/>
          </ac:spMkLst>
        </pc:spChg>
        <pc:graphicFrameChg chg="mod">
          <ac:chgData name="Johnson, Kathy" userId="S::kjohnson@gwinnetttech.edu::bc454295-a45c-4866-b0f4-dd150e906dc9" providerId="AD" clId="Web-{14462CDE-743F-7C61-09B2-11D56CEE14C7}" dt="2023-09-06T18:36:08.176" v="31" actId="1076"/>
          <ac:graphicFrameMkLst>
            <pc:docMk/>
            <pc:sldMk cId="0" sldId="264"/>
            <ac:graphicFrameMk id="8196" creationId="{00000000-0000-0000-0000-000000000000}"/>
          </ac:graphicFrameMkLst>
        </pc:graphicFrameChg>
      </pc:sldChg>
      <pc:sldChg chg="addSp delSp modSp mod setBg modClrScheme chgLayout">
        <pc:chgData name="Johnson, Kathy" userId="S::kjohnson@gwinnetttech.edu::bc454295-a45c-4866-b0f4-dd150e906dc9" providerId="AD" clId="Web-{14462CDE-743F-7C61-09B2-11D56CEE14C7}" dt="2023-09-06T18:39:52.310" v="77" actId="20577"/>
        <pc:sldMkLst>
          <pc:docMk/>
          <pc:sldMk cId="0" sldId="265"/>
        </pc:sldMkLst>
        <pc:spChg chg="mod ord">
          <ac:chgData name="Johnson, Kathy" userId="S::kjohnson@gwinnetttech.edu::bc454295-a45c-4866-b0f4-dd150e906dc9" providerId="AD" clId="Web-{14462CDE-743F-7C61-09B2-11D56CEE14C7}" dt="2023-09-06T18:39:52.310" v="77" actId="20577"/>
          <ac:spMkLst>
            <pc:docMk/>
            <pc:sldMk cId="0" sldId="265"/>
            <ac:spMk id="2" creationId="{00000000-0000-0000-0000-000000000000}"/>
          </ac:spMkLst>
        </pc:spChg>
        <pc:spChg chg="del mod ord">
          <ac:chgData name="Johnson, Kathy" userId="S::kjohnson@gwinnetttech.edu::bc454295-a45c-4866-b0f4-dd150e906dc9" providerId="AD" clId="Web-{14462CDE-743F-7C61-09B2-11D56CEE14C7}" dt="2023-09-06T18:39:22.574" v="67"/>
          <ac:spMkLst>
            <pc:docMk/>
            <pc:sldMk cId="0" sldId="265"/>
            <ac:spMk id="3" creationId="{00000000-0000-0000-0000-000000000000}"/>
          </ac:spMkLst>
        </pc:spChg>
        <pc:spChg chg="del mod ord">
          <ac:chgData name="Johnson, Kathy" userId="S::kjohnson@gwinnetttech.edu::bc454295-a45c-4866-b0f4-dd150e906dc9" providerId="AD" clId="Web-{14462CDE-743F-7C61-09B2-11D56CEE14C7}" dt="2023-09-06T18:39:26.356" v="68"/>
          <ac:spMkLst>
            <pc:docMk/>
            <pc:sldMk cId="0" sldId="265"/>
            <ac:spMk id="4" creationId="{00000000-0000-0000-0000-000000000000}"/>
          </ac:spMkLst>
        </pc:spChg>
        <pc:spChg chg="add">
          <ac:chgData name="Johnson, Kathy" userId="S::kjohnson@gwinnetttech.edu::bc454295-a45c-4866-b0f4-dd150e906dc9" providerId="AD" clId="Web-{14462CDE-743F-7C61-09B2-11D56CEE14C7}" dt="2023-09-06T18:39:45.778" v="73"/>
          <ac:spMkLst>
            <pc:docMk/>
            <pc:sldMk cId="0" sldId="265"/>
            <ac:spMk id="7" creationId="{CD333CBE-B699-4E3B-9F45-C045F773434F}"/>
          </ac:spMkLst>
        </pc:spChg>
        <pc:spChg chg="add del">
          <ac:chgData name="Johnson, Kathy" userId="S::kjohnson@gwinnetttech.edu::bc454295-a45c-4866-b0f4-dd150e906dc9" providerId="AD" clId="Web-{14462CDE-743F-7C61-09B2-11D56CEE14C7}" dt="2023-09-06T18:39:41.419" v="72"/>
          <ac:spMkLst>
            <pc:docMk/>
            <pc:sldMk cId="0" sldId="265"/>
            <ac:spMk id="10" creationId="{CD333CBE-B699-4E3B-9F45-C045F773434F}"/>
          </ac:spMkLst>
        </pc:spChg>
        <pc:spChg chg="add">
          <ac:chgData name="Johnson, Kathy" userId="S::kjohnson@gwinnetttech.edu::bc454295-a45c-4866-b0f4-dd150e906dc9" providerId="AD" clId="Web-{14462CDE-743F-7C61-09B2-11D56CEE14C7}" dt="2023-09-06T18:39:45.778" v="73"/>
          <ac:spMkLst>
            <pc:docMk/>
            <pc:sldMk cId="0" sldId="265"/>
            <ac:spMk id="12" creationId="{FCA118C4-32A6-466D-8453-BA738103A062}"/>
          </ac:spMkLst>
        </pc:spChg>
        <pc:picChg chg="mod">
          <ac:chgData name="Johnson, Kathy" userId="S::kjohnson@gwinnetttech.edu::bc454295-a45c-4866-b0f4-dd150e906dc9" providerId="AD" clId="Web-{14462CDE-743F-7C61-09B2-11D56CEE14C7}" dt="2023-09-06T18:39:45.778" v="73"/>
          <ac:picMkLst>
            <pc:docMk/>
            <pc:sldMk cId="0" sldId="265"/>
            <ac:picMk id="5" creationId="{00000000-0000-0000-0000-000000000000}"/>
          </ac:picMkLst>
        </pc:picChg>
      </pc:sldChg>
      <pc:sldMasterChg chg="del delSldLayout">
        <pc:chgData name="Johnson, Kathy" userId="S::kjohnson@gwinnetttech.edu::bc454295-a45c-4866-b0f4-dd150e906dc9" providerId="AD" clId="Web-{14462CDE-743F-7C61-09B2-11D56CEE14C7}" dt="2023-09-06T18:28:09.940" v="1"/>
        <pc:sldMasterMkLst>
          <pc:docMk/>
          <pc:sldMasterMk cId="0" sldId="2147483676"/>
        </pc:sldMasterMkLst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77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78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79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0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1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2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3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4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5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6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0" sldId="2147483687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4188599503" sldId="2147483688"/>
          </pc:sldLayoutMkLst>
        </pc:sldLayoutChg>
        <pc:sldLayoutChg chg="del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0" sldId="2147483676"/>
            <pc:sldLayoutMk cId="97408203" sldId="2147483689"/>
          </pc:sldLayoutMkLst>
        </pc:sldLayoutChg>
      </pc:sldMasterChg>
      <pc:sldMasterChg chg="add addSldLayout modSldLayout">
        <pc:chgData name="Johnson, Kathy" userId="S::kjohnson@gwinnetttech.edu::bc454295-a45c-4866-b0f4-dd150e906dc9" providerId="AD" clId="Web-{14462CDE-743F-7C61-09B2-11D56CEE14C7}" dt="2023-09-06T18:28:09.940" v="1"/>
        <pc:sldMasterMkLst>
          <pc:docMk/>
          <pc:sldMasterMk cId="615270073" sldId="2147483690"/>
        </pc:sldMasterMkLst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315752650" sldId="2147483691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964487221" sldId="2147483692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556342736" sldId="2147483693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1263143831" sldId="2147483694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3791506433" sldId="2147483695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075640078" sldId="2147483696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3546204903" sldId="2147483697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3993040178" sldId="2147483698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57569683" sldId="2147483699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12740477" sldId="2147483700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522298646" sldId="2147483701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2117014249" sldId="2147483702"/>
          </pc:sldLayoutMkLst>
        </pc:sldLayoutChg>
        <pc:sldLayoutChg chg="add mod replId">
          <pc:chgData name="Johnson, Kathy" userId="S::kjohnson@gwinnetttech.edu::bc454295-a45c-4866-b0f4-dd150e906dc9" providerId="AD" clId="Web-{14462CDE-743F-7C61-09B2-11D56CEE14C7}" dt="2023-09-06T18:28:09.940" v="1"/>
          <pc:sldLayoutMkLst>
            <pc:docMk/>
            <pc:sldMasterMk cId="615270073" sldId="2147483690"/>
            <pc:sldLayoutMk cId="1405542156" sldId="214748370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DE408-CFB8-4ABD-8812-0C2B61B50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1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2362200"/>
            <a:ext cx="7693025" cy="37242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E15DF-AE36-40FE-83C7-FDF9037EE4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4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8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4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0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7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Rectangle 33799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6" name="Picture 33795">
            <a:extLst>
              <a:ext uri="{FF2B5EF4-FFF2-40B4-BE49-F238E27FC236}">
                <a16:creationId xmlns:a16="http://schemas.microsoft.com/office/drawing/2014/main" id="{CD6A09C6-8639-13DE-1D41-6A429425F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11130" b="-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3794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Chapter 11: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Display Modes</a:t>
            </a:r>
          </a:p>
        </p:txBody>
      </p:sp>
    </p:spTree>
    <p:extLst>
      <p:ext uri="{BB962C8B-B14F-4D97-AF65-F5344CB8AC3E}">
        <p14:creationId xmlns:p14="http://schemas.microsoft.com/office/powerpoint/2010/main" val="427780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 noGrp="1" noChangeArrowheads="1"/>
          </p:cNvSpPr>
          <p:nvPr>
            <p:ph type="title"/>
          </p:nvPr>
        </p:nvSpPr>
        <p:spPr>
          <a:xfrm>
            <a:off x="379142" y="648629"/>
            <a:ext cx="8231458" cy="1143000"/>
          </a:xfrm>
        </p:spPr>
        <p:txBody>
          <a:bodyPr/>
          <a:lstStyle/>
          <a:p>
            <a:r>
              <a:rPr lang="en-US"/>
              <a:t>A-Mode: Amplitude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828800"/>
            <a:ext cx="4343400" cy="4714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/>
              <a:t>Provides</a:t>
            </a:r>
            <a:r>
              <a:rPr lang="en-US" sz="2400"/>
              <a:t> measurements of distance between the probe and reflector</a:t>
            </a:r>
            <a:endParaRPr lang="en-US" sz="2400">
              <a:cs typeface="Calibri Light"/>
            </a:endParaRPr>
          </a:p>
          <a:p>
            <a:pPr>
              <a:lnSpc>
                <a:spcPct val="80000"/>
              </a:lnSpc>
            </a:pPr>
            <a:r>
              <a:rPr lang="en-US" sz="2400"/>
              <a:t>When pulse is emitted, a dot moves across the screen at a constant speed. When an echo returns, an upward deflection proportional to the amplitude of the returning echo is observed.</a:t>
            </a:r>
            <a:r>
              <a:rPr lang="en-US"/>
              <a:t> </a:t>
            </a: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X-axis- reflector depth/ pulse’s time of flight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Y-axis-amplitude of echo</a:t>
            </a:r>
          </a:p>
        </p:txBody>
      </p:sp>
      <p:pic>
        <p:nvPicPr>
          <p:cNvPr id="3584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9077"/>
            <a:ext cx="3964893" cy="2837551"/>
          </a:xfrm>
          <a:noFill/>
        </p:spPr>
      </p:pic>
    </p:spTree>
    <p:extLst>
      <p:ext uri="{BB962C8B-B14F-4D97-AF65-F5344CB8AC3E}">
        <p14:creationId xmlns:p14="http://schemas.microsoft.com/office/powerpoint/2010/main" val="331309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Art Placeholder 6" descr="A MOD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95815" y="734122"/>
            <a:ext cx="7333786" cy="2489200"/>
          </a:xfrm>
          <a:prstGeom prst="rect">
            <a:avLst/>
          </a:prstGeom>
        </p:spPr>
      </p:pic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336480"/>
              </p:ext>
            </p:extLst>
          </p:nvPr>
        </p:nvGraphicFramePr>
        <p:xfrm>
          <a:off x="2616820" y="3629722"/>
          <a:ext cx="3910981" cy="29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r:id="rId4" imgW="14630400" imgH="10972800" progId="">
                  <p:embed/>
                </p:oleObj>
              </mc:Choice>
              <mc:Fallback>
                <p:oleObj r:id="rId4" imgW="14630400" imgH="10972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820" y="3629722"/>
                        <a:ext cx="3910981" cy="2930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0" name="Rectangle 36879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AutoShape 2"/>
          <p:cNvSpPr>
            <a:spLocks noGrp="1" noChangeArrowheads="1"/>
          </p:cNvSpPr>
          <p:nvPr>
            <p:ph type="title"/>
          </p:nvPr>
        </p:nvSpPr>
        <p:spPr>
          <a:xfrm>
            <a:off x="6129909" y="499533"/>
            <a:ext cx="2551176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500">
                <a:solidFill>
                  <a:srgbClr val="FFFFFF"/>
                </a:solidFill>
              </a:rPr>
              <a:t>B-Mode: Brightness</a:t>
            </a:r>
          </a:p>
        </p:txBody>
      </p:sp>
      <p:pic>
        <p:nvPicPr>
          <p:cNvPr id="36868" name="Picture 4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19770" b="2"/>
          <a:stretch/>
        </p:blipFill>
        <p:spPr>
          <a:xfrm>
            <a:off x="475499" y="640080"/>
            <a:ext cx="4708897" cy="5588101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29909" y="2419773"/>
            <a:ext cx="2551176" cy="3358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Returning echoes are presented as spots on the line of travel emitted by the ultrasound pulse. The stronger the returning echo, the brighter the spot. </a:t>
            </a:r>
            <a:endParaRPr lang="en-US"/>
          </a:p>
          <a:p>
            <a:r>
              <a:rPr lang="en-US" sz="1600"/>
              <a:t>X-axis-reflector depth</a:t>
            </a:r>
            <a:endParaRPr lang="en-US" sz="1600">
              <a:cs typeface="Calibri Light"/>
            </a:endParaRPr>
          </a:p>
          <a:p>
            <a:r>
              <a:rPr lang="en-US" sz="1600"/>
              <a:t>Z-axis-amplitude of echoes (brightness of dot)</a:t>
            </a:r>
            <a:endParaRPr lang="en-US" sz="1600">
              <a:cs typeface="Calibri Light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7279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784153"/>
              </p:ext>
            </p:extLst>
          </p:nvPr>
        </p:nvGraphicFramePr>
        <p:xfrm>
          <a:off x="1423639" y="343829"/>
          <a:ext cx="6553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r:id="rId3" imgW="11887200" imgH="4572000" progId="">
                  <p:embed/>
                </p:oleObj>
              </mc:Choice>
              <mc:Fallback>
                <p:oleObj r:id="rId3" imgW="11887200" imgH="45720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639" y="343829"/>
                        <a:ext cx="65532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520283" y="2168912"/>
            <a:ext cx="609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/>
              <a:t>X- axis of B-Mode represents reflector </a:t>
            </a:r>
            <a:r>
              <a:rPr lang="en-US" sz="2400" b="1" u="sng"/>
              <a:t>depth.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2895600"/>
            <a:ext cx="4095750" cy="346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http://www.ultrasoundpaedia.com/uploads/53003/ufiles/uterus/normal/uterus-norm-t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9129" y="3048000"/>
            <a:ext cx="3881021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>
          <a:xfrm>
            <a:off x="369849" y="704386"/>
            <a:ext cx="7924800" cy="1143000"/>
          </a:xfrm>
        </p:spPr>
        <p:txBody>
          <a:bodyPr/>
          <a:lstStyle/>
          <a:p>
            <a:r>
              <a:rPr lang="en-US"/>
              <a:t>M Mode: Motion 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4356" y="1715429"/>
            <a:ext cx="4114800" cy="47148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Motion mode -lines that represent motion of the reflecting body surfaces as the occur in time. Related to location.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</a:t>
            </a:r>
            <a:r>
              <a:rPr lang="en-US" sz="2800" u="sng"/>
              <a:t>only</a:t>
            </a:r>
            <a:r>
              <a:rPr lang="en-US" sz="2800"/>
              <a:t> mode that displays the changing position of reflectors with respect to time.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X-axis-time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Y-axis-reflector depth </a:t>
            </a: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312419"/>
              </p:ext>
            </p:extLst>
          </p:nvPr>
        </p:nvGraphicFramePr>
        <p:xfrm>
          <a:off x="4336464" y="2531326"/>
          <a:ext cx="4482292" cy="308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r:id="rId3" imgW="14630400" imgH="10058400" progId="">
                  <p:embed/>
                </p:oleObj>
              </mc:Choice>
              <mc:Fallback>
                <p:oleObj r:id="rId3" imgW="14630400" imgH="10058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6464" y="2531326"/>
                        <a:ext cx="4482292" cy="3081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8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70467"/>
            <a:ext cx="3154176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300">
                <a:solidFill>
                  <a:srgbClr val="FFFFFF"/>
                </a:solidFill>
                <a:cs typeface="Calibri Light"/>
              </a:rPr>
              <a:t>M-Mode</a:t>
            </a:r>
            <a:endParaRPr lang="en-US" sz="6300" kern="1200" spc="-12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9402" y="0"/>
            <a:ext cx="50545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r="19582" b="2"/>
          <a:stretch/>
        </p:blipFill>
        <p:spPr>
          <a:xfrm>
            <a:off x="4572000" y="629265"/>
            <a:ext cx="4089402" cy="5585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3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924800" cy="1143000"/>
          </a:xfrm>
        </p:spPr>
        <p:txBody>
          <a:bodyPr/>
          <a:lstStyle/>
          <a:p>
            <a:pPr eaLnBrk="1" hangingPunct="1"/>
            <a:r>
              <a:rPr lang="en-US"/>
              <a:t>Know This! </a:t>
            </a:r>
          </a:p>
        </p:txBody>
      </p:sp>
      <p:graphicFrame>
        <p:nvGraphicFramePr>
          <p:cNvPr id="66602" name="Group 4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287935555"/>
              </p:ext>
            </p:extLst>
          </p:nvPr>
        </p:nvGraphicFramePr>
        <p:xfrm>
          <a:off x="724829" y="2018371"/>
          <a:ext cx="7693025" cy="3724276"/>
        </p:xfrm>
        <a:graphic>
          <a:graphicData uri="http://schemas.openxmlformats.org/drawingml/2006/table">
            <a:tbl>
              <a:tblPr/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1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X – </a:t>
                      </a:r>
                      <a:r>
                        <a:rPr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axis</a:t>
                      </a:r>
                      <a:endParaRPr kumimoji="0"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Y – axis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Z - axis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 –mode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Depth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Amplitude</a:t>
                      </a:r>
                      <a:r>
                        <a:rPr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B- 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Depth</a:t>
                      </a:r>
                      <a:r>
                        <a:rPr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Amplitude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M- 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Depth</a:t>
                      </a:r>
                      <a:r>
                        <a:rPr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7126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C773AC-EF1A-4F9C-8BC7-76973F6808A4}">
  <ds:schemaRefs>
    <ds:schemaRef ds:uri="1d628898-7c92-4313-b589-f839b19a29e6"/>
    <ds:schemaRef ds:uri="564477d5-28bc-4281-951a-a6595459d47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503237-8220-4852-B4C3-577BD8732C7C}">
  <ds:schemaRefs>
    <ds:schemaRef ds:uri="1d628898-7c92-4313-b589-f839b19a29e6"/>
    <ds:schemaRef ds:uri="564477d5-28bc-4281-951a-a6595459d4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63BE96-0DFD-47ED-A121-2A80C1CE15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</Template>
  <Application>Microsoft Office PowerPoint</Application>
  <PresentationFormat>On-screen Show (4:3)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Metropolitan</vt:lpstr>
      <vt:lpstr>Chapter 11:  Display Modes</vt:lpstr>
      <vt:lpstr>A-Mode: Amplitude</vt:lpstr>
      <vt:lpstr>PowerPoint Presentation</vt:lpstr>
      <vt:lpstr>B-Mode: Brightness</vt:lpstr>
      <vt:lpstr>PowerPoint Presentation</vt:lpstr>
      <vt:lpstr>M Mode: Motion </vt:lpstr>
      <vt:lpstr>M-Mode</vt:lpstr>
      <vt:lpstr>Know This! 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11:  Display Modes</dc:title>
  <dc:creator>KStrong</dc:creator>
  <cp:revision>1</cp:revision>
  <dcterms:created xsi:type="dcterms:W3CDTF">2011-10-18T15:15:23Z</dcterms:created>
  <dcterms:modified xsi:type="dcterms:W3CDTF">2023-09-06T18:41:58Z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